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8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9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16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7024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7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562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39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90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9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4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5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1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4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4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1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1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469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0" b="7407"/>
          <a:stretch/>
        </p:blipFill>
        <p:spPr>
          <a:xfrm>
            <a:off x="0" y="-98172"/>
            <a:ext cx="9144000" cy="69446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9400" y="1066800"/>
            <a:ext cx="5210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МБОУ «</a:t>
            </a:r>
            <a:r>
              <a:rPr lang="ru-RU" sz="2000" dirty="0" err="1" smtClean="0">
                <a:solidFill>
                  <a:srgbClr val="FFFF00"/>
                </a:solidFill>
              </a:rPr>
              <a:t>Малоелгинская</a:t>
            </a:r>
            <a:r>
              <a:rPr lang="ru-RU" sz="2000" dirty="0" smtClean="0">
                <a:solidFill>
                  <a:srgbClr val="FFFF00"/>
                </a:solidFill>
              </a:rPr>
              <a:t> СОШ»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4267200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Портфолио школьного театра</a:t>
            </a:r>
          </a:p>
          <a:p>
            <a:pPr algn="ctr"/>
            <a:r>
              <a:rPr lang="ru-RU" sz="4000" dirty="0">
                <a:solidFill>
                  <a:srgbClr val="FFFF00"/>
                </a:solidFill>
              </a:rPr>
              <a:t> </a:t>
            </a:r>
            <a:r>
              <a:rPr lang="ru-RU" sz="4000" dirty="0" smtClean="0">
                <a:solidFill>
                  <a:srgbClr val="FFFF00"/>
                </a:solidFill>
              </a:rPr>
              <a:t>   «Маска»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14800" y="1752600"/>
            <a:ext cx="4876800" cy="4351338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Садриева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Фарида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Вагизовна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Дата рождения: 21.09.1965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 Образование: высшее 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КГУ,филфак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)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Трудовой стаж :  Общий  - 35 лет  Педагогический  - 35 лет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Место работы : МБОУ «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Малоелгинская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 СОШ»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Аттестация: первая  категория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Занимаемая должность: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Wide Latin" pitchFamily="18" charset="0"/>
                <a:cs typeface="Times New Roman" pitchFamily="18" charset="0"/>
              </a:rPr>
              <a:t>Учитель истории, педагог дополнительного образования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685800"/>
            <a:ext cx="6172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Руководитель кружка</a:t>
            </a:r>
            <a:endParaRPr lang="ru-RU" sz="40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86000"/>
            <a:ext cx="248920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2819400"/>
          </a:xfrm>
        </p:spPr>
        <p:txBody>
          <a:bodyPr>
            <a:noAutofit/>
          </a:bodyPr>
          <a:lstStyle/>
          <a:p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Наш девиз: </a:t>
            </a:r>
            <a:r>
              <a:rPr lang="tt-RU" sz="3200" dirty="0" smtClean="0">
                <a:solidFill>
                  <a:srgbClr val="FF0000"/>
                </a:solidFill>
              </a:rPr>
              <a:t>“</a:t>
            </a:r>
            <a:r>
              <a:rPr lang="ru-RU" sz="3200" dirty="0" smtClean="0">
                <a:solidFill>
                  <a:srgbClr val="FF0000"/>
                </a:solidFill>
              </a:rPr>
              <a:t>Театр –</a:t>
            </a:r>
            <a:r>
              <a:rPr lang="ru-RU" sz="3200" dirty="0" err="1" smtClean="0">
                <a:solidFill>
                  <a:srgbClr val="FF0000"/>
                </a:solidFill>
              </a:rPr>
              <a:t>яктылыкка,нурга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</a:rPr>
              <a:t>илт</a:t>
            </a:r>
            <a:r>
              <a:rPr lang="tt-RU" sz="3200" dirty="0" smtClean="0">
                <a:solidFill>
                  <a:srgbClr val="FF0000"/>
                </a:solidFill>
              </a:rPr>
              <a:t>ә”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490250"/>
            <a:ext cx="3625948" cy="26884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305800" cy="3200400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школьный Театр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«Маска»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 создан в сентябре 2022 года на базе МБОУ «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Малоелгинская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объединение пришли дети 2 -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классов. Были поставлены  задачи: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• Формировать творческое мышление, устойчивый интерес к художественной деятельности;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Развивать художественный вкус, фантазию, изобретательность, пространственное воображение;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Формировать умения и навыки, необходимые для создания творческих работ;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Развивать желание экспериментировать, проявляя яркие познавательные чувства: удивление, сомнение, радость от узнавания нового.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Образовательные: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Закреплять и обогащать знания детей о разных видах художественного творчества;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Знакомить детей различными видами изобразительной деятельности, многообразием художественных материалов и приёмами работы с ними, закреплять приобретённые умения и навыки и показывать детям широту их возможного применения.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Воспитывать трудолюбие и желание добиваться успеха собственным трудом;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Воспитывать внимание, аккуратность, целеустремлённость, творческую.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7800" y="685800"/>
            <a:ext cx="58674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Наши выступления </a:t>
            </a:r>
            <a:endParaRPr lang="ru-RU" sz="40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524000"/>
            <a:ext cx="2362199" cy="213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2" y="3962400"/>
            <a:ext cx="2971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Зональный конкурс «Секреты дружного класса» </a:t>
            </a:r>
            <a:r>
              <a:rPr lang="ru-RU" sz="1400" b="1" dirty="0" err="1" smtClean="0">
                <a:solidFill>
                  <a:schemeClr val="bg1"/>
                </a:solidFill>
              </a:rPr>
              <a:t>г.Булгар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734551"/>
            <a:ext cx="3048000" cy="2000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0" y="41910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Зональный конкурс «</a:t>
            </a:r>
            <a:r>
              <a:rPr lang="ru-RU" sz="1400" b="1" dirty="0" err="1" smtClean="0">
                <a:solidFill>
                  <a:schemeClr val="bg1"/>
                </a:solidFill>
              </a:rPr>
              <a:t>Сайяр</a:t>
            </a:r>
            <a:r>
              <a:rPr lang="ru-RU" sz="1400" b="1" dirty="0" smtClean="0">
                <a:solidFill>
                  <a:schemeClr val="bg1"/>
                </a:solidFill>
              </a:rPr>
              <a:t>». </a:t>
            </a:r>
            <a:r>
              <a:rPr lang="ru-RU" sz="1400" b="1" dirty="0" err="1" smtClean="0">
                <a:solidFill>
                  <a:schemeClr val="bg1"/>
                </a:solidFill>
              </a:rPr>
              <a:t>Г.Казань.Театр</a:t>
            </a:r>
            <a:r>
              <a:rPr lang="ru-RU" sz="1400" b="1" dirty="0" smtClean="0">
                <a:solidFill>
                  <a:schemeClr val="bg1"/>
                </a:solidFill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</a:rPr>
              <a:t>им.К.Тинчурина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" y="4648200"/>
            <a:ext cx="2321243" cy="17409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9800" y="6019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r>
              <a:rPr lang="ru-RU" sz="1400" b="1" dirty="0" smtClean="0">
                <a:solidFill>
                  <a:schemeClr val="bg1"/>
                </a:solidFill>
              </a:rPr>
              <a:t>Выступление в конкурсе «Секреты дружного класса»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99" y="4846082"/>
            <a:ext cx="2057400" cy="1543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3900" y="6477000"/>
            <a:ext cx="2782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СДК Малая </a:t>
            </a:r>
            <a:r>
              <a:rPr lang="ru-RU" dirty="0" err="1" smtClean="0">
                <a:solidFill>
                  <a:schemeClr val="bg1"/>
                </a:solidFill>
              </a:rPr>
              <a:t>Елга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807" y="1734551"/>
            <a:ext cx="2975429" cy="19526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82" y="457200"/>
            <a:ext cx="3657599" cy="2743200"/>
          </a:xfrm>
        </p:spPr>
      </p:pic>
      <p:sp>
        <p:nvSpPr>
          <p:cNvPr id="5" name="TextBox 4"/>
          <p:cNvSpPr txBox="1"/>
          <p:nvPr/>
        </p:nvSpPr>
        <p:spPr>
          <a:xfrm>
            <a:off x="762000" y="3352800"/>
            <a:ext cx="7637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Участие в республиканском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августовском конференции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err="1" smtClean="0">
                <a:solidFill>
                  <a:schemeClr val="bg1"/>
                </a:solidFill>
              </a:rPr>
              <a:t>г.Лаишево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628650"/>
            <a:ext cx="3200400" cy="2400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0" y="3181351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Выступление членов школьного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театра в празднике «Новый год» в школе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C:\Users\UserHome\Desktop\советник фото\171152898758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73" y="4414675"/>
            <a:ext cx="2242127" cy="160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UserHome\Desktop\советник фото\17115289876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4436034"/>
            <a:ext cx="1295400" cy="150756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5029200" y="4549676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Участие в республиканском августовском конференции </a:t>
            </a:r>
            <a:r>
              <a:rPr lang="ru-RU" dirty="0" err="1" smtClean="0">
                <a:solidFill>
                  <a:schemeClr val="bg1"/>
                </a:solidFill>
              </a:rPr>
              <a:t>с.Усады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00" y="6400800"/>
            <a:ext cx="2616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День театра в школе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611" y="3856105"/>
            <a:ext cx="2425589" cy="181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3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2056" y="838200"/>
            <a:ext cx="45031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Наши награды</a:t>
            </a:r>
            <a:endParaRPr lang="ru-RU" sz="40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675" y="2295525"/>
            <a:ext cx="4343400" cy="32575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47963" y="2251074"/>
            <a:ext cx="3987800" cy="29908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7886700" cy="153987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2024-2025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уч.году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театральном кружке «Маска» занимаются 10 детей,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возрасте от 11 до 16 лет. 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дети с большим энтузиазмом  посещают кружок.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Наша афиша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7917" y="2817284"/>
            <a:ext cx="3314699" cy="3928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14925" y="2962275"/>
            <a:ext cx="310515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7918" y="2817283"/>
            <a:ext cx="3314699" cy="392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55196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218</TotalTime>
  <Words>108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Century Gothic</vt:lpstr>
      <vt:lpstr>Times New Roman</vt:lpstr>
      <vt:lpstr>Wide Latin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      Наш школьный Театр «Маска» был создан в сентябре 2022 года на базе МБОУ «Малоелгинская СОШ»  В объединение пришли дети 2 - 9 классов. Были поставлены  задачи:  Развивающие:  • Формировать творческое мышление, устойчивый интерес к художественной деятельности;  • Развивать художественный вкус, фантазию, изобретательность, пространственное воображение;  • Формировать умения и навыки, необходимые для создания творческих работ;  • Развивать желание экспериментировать, проявляя яркие познавательные чувства: удивление, сомнение, радость от узнавания нового. Образовательные:  • Закреплять и обогащать знания детей о разных видах художественного творчества;  • Знакомить детей различными видами изобразительной деятельности, многообразием художественных материалов и приёмами работы с ними, закреплять приобретённые умения и навыки и показывать детям широту их возможного применения.  Воспитательные: • Воспитывать трудолюбие и желание добиваться успеха собственным трудом;  • Воспитывать внимание, аккуратность, целеустремлённость, творческую.</vt:lpstr>
      <vt:lpstr>Презентация PowerPoint</vt:lpstr>
      <vt:lpstr>Презентация PowerPoint</vt:lpstr>
      <vt:lpstr>Презентация PowerPoint</vt:lpstr>
      <vt:lpstr>В 2024-2025 уч.году в театральном кружке «Маска» занимаются 10 детей,  в возрасте от 11 до 16 лет.  Все дети с большим энтузиазмом  посещают кружок.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Buh-1</dc:creator>
  <cp:lastModifiedBy>Пользователь</cp:lastModifiedBy>
  <cp:revision>16</cp:revision>
  <dcterms:created xsi:type="dcterms:W3CDTF">2022-12-03T06:32:43Z</dcterms:created>
  <dcterms:modified xsi:type="dcterms:W3CDTF">2024-09-06T11:20:25Z</dcterms:modified>
</cp:coreProperties>
</file>